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1" r:id="rId7"/>
    <p:sldId id="264"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32" y="8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5/22/2015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5/22/2015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5/22/2015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5/22/2015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5/22/2015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5/22/2015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5/22/2015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5/22/2015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5/22/2015</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ocean.nationalgeographic.com/ocean/photos/deep-sea-creatures/#/deep-sea02-spider-crab_18162_600x450.jpg" TargetMode="External"/><Relationship Id="rId2" Type="http://schemas.openxmlformats.org/officeDocument/2006/relationships/hyperlink" Target="http://ocean.nationalgeographic.com/ocean/photos/deep-sea-creatures/#/deep-sea01-frill-shark_18161_600x450.jpg"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hyperlink" Target="http://www.seasky.org/deep-sea/vampire-squid.html" TargetMode="External"/><Relationship Id="rId2" Type="http://schemas.openxmlformats.org/officeDocument/2006/relationships/hyperlink" Target="http://www.seasky.org/deep-sea/dragonfish.html"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hyperlink" Target="http://www.seasky.org/deep-sea/atlantic-hagfish.html" TargetMode="External"/><Relationship Id="rId2" Type="http://schemas.openxmlformats.org/officeDocument/2006/relationships/hyperlink" Target="http://www.seasky.org/deep-sea/gulper-eel.html"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Deep ocean life</a:t>
            </a:r>
            <a:endParaRPr lang="en-US" dirty="0"/>
          </a:p>
        </p:txBody>
      </p:sp>
      <p:sp>
        <p:nvSpPr>
          <p:cNvPr id="3" name="Subtitle 2"/>
          <p:cNvSpPr>
            <a:spLocks noGrp="1"/>
          </p:cNvSpPr>
          <p:nvPr>
            <p:ph type="subTitle" idx="1"/>
          </p:nvPr>
        </p:nvSpPr>
        <p:spPr/>
        <p:txBody>
          <a:bodyPr/>
          <a:lstStyle/>
          <a:p>
            <a:r>
              <a:rPr lang="en-US" dirty="0" smtClean="0"/>
              <a:t>Maggie Grant</a:t>
            </a:r>
          </a:p>
          <a:p>
            <a:r>
              <a:rPr lang="en-US" dirty="0" smtClean="0"/>
              <a:t>Natalie </a:t>
            </a:r>
            <a:r>
              <a:rPr lang="en-US" dirty="0" err="1" smtClean="0"/>
              <a:t>Barte</a:t>
            </a:r>
            <a:r>
              <a:rPr lang="en-US" dirty="0" smtClean="0"/>
              <a:t> 8B</a:t>
            </a:r>
            <a:endParaRPr lang="en-US" dirty="0"/>
          </a:p>
        </p:txBody>
      </p:sp>
      <p:pic>
        <p:nvPicPr>
          <p:cNvPr id="1026" name="Picture 2" descr="http://i.telegraph.co.uk/multimedia/archive/01401/Megaleledone-seteb_1401628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924" y="346569"/>
            <a:ext cx="2884933" cy="18612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designzzz.com/wp-content/uploads/2011/02/Longta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626" y="2370137"/>
            <a:ext cx="2884933"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marinebio.org/i/deepse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5372" y="346569"/>
            <a:ext cx="2727103" cy="18612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deep ocean lif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2855" y="2370136"/>
            <a:ext cx="2612817"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ocean.si.edu/sites/default/files/styles/colorbox_full/public/photos/Hauke_ANT21-4_T_Carpenteri_CRW_1293_ps.jpg?itok=QUIQqdw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0968" y="2370135"/>
            <a:ext cx="2744964"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images.nationalgeographic.com/wpf/media-live/photos/000/184/cache/giant-spider-crab-doubilet_18480_600x45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01228" y="2354397"/>
            <a:ext cx="2757649" cy="206823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www.montereybayaquarium.org/-/m/images/animal-guide/fishes/fangtooth.jpg?bc=white&amp;h=658&amp;mh=738&amp;mw=1312&amp;w=1164&amp;usecustomfunctions=1&amp;cropx=0&amp;cropy=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9402" y="341061"/>
            <a:ext cx="3292539" cy="1861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694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024128" y="2211832"/>
            <a:ext cx="9720071" cy="4023360"/>
          </a:xfrm>
        </p:spPr>
        <p:txBody>
          <a:bodyPr/>
          <a:lstStyle/>
          <a:p>
            <a:r>
              <a:rPr lang="en-US" dirty="0" smtClean="0"/>
              <a:t>Deep underwater, it is full of live. There are many corals and deep sea creatures that aren’t even discovered yet because of how deep they thrive in. But because of our new technology today we have discovered creatures we wouldn’t have believed we </a:t>
            </a:r>
            <a:r>
              <a:rPr lang="en-US" dirty="0" smtClean="0"/>
              <a:t>existed 20 </a:t>
            </a:r>
            <a:r>
              <a:rPr lang="en-US" dirty="0" smtClean="0"/>
              <a:t>years ago.</a:t>
            </a:r>
          </a:p>
          <a:p>
            <a:endParaRPr lang="en-US" dirty="0"/>
          </a:p>
          <a:p>
            <a:r>
              <a:rPr lang="en-US" dirty="0" smtClean="0"/>
              <a:t>Life underwater is another puzzle we are still trying to figure out.</a:t>
            </a:r>
            <a:endParaRPr lang="en-US" dirty="0"/>
          </a:p>
        </p:txBody>
      </p:sp>
    </p:spTree>
    <p:extLst>
      <p:ext uri="{BB962C8B-B14F-4D97-AF65-F5344CB8AC3E}">
        <p14:creationId xmlns:p14="http://schemas.microsoft.com/office/powerpoint/2010/main" val="1690630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Frilled Shark – A rare specie of shark that lives deep in the ocean down to 5000 feet underwater.</a:t>
            </a:r>
          </a:p>
          <a:p>
            <a:pPr marL="0" indent="0">
              <a:buNone/>
            </a:pPr>
            <a:endParaRPr lang="en-US" dirty="0"/>
          </a:p>
          <a:p>
            <a:pPr marL="0" indent="0">
              <a:buNone/>
            </a:pPr>
            <a:r>
              <a:rPr lang="en-US" dirty="0">
                <a:hlinkClick r:id="rId2"/>
              </a:rPr>
              <a:t>http://ocean.nationalgeographic.com/ocean/photos/deep-sea-creatures/#/</a:t>
            </a:r>
            <a:r>
              <a:rPr lang="en-US" dirty="0" smtClean="0">
                <a:hlinkClick r:id="rId2"/>
              </a:rPr>
              <a:t>deep-sea01-frill-shark_18161_600x450.jpg</a:t>
            </a:r>
            <a:endParaRPr lang="en-US" dirty="0"/>
          </a:p>
          <a:p>
            <a:pPr marL="0" indent="0">
              <a:buNone/>
            </a:pPr>
            <a:endParaRPr lang="en-US" dirty="0" smtClean="0"/>
          </a:p>
          <a:p>
            <a:pPr marL="0" indent="0">
              <a:buNone/>
            </a:pPr>
            <a:r>
              <a:rPr lang="en-US" dirty="0" smtClean="0"/>
              <a:t>Giant Spider Crab – The Giant Spider Crab live on the floors of the ocean up about 1000 feet below surface. They can be about 12 meters just from their claw tip to claw tip.</a:t>
            </a:r>
          </a:p>
          <a:p>
            <a:pPr marL="0" indent="0">
              <a:buNone/>
            </a:pPr>
            <a:r>
              <a:rPr lang="en-US" dirty="0">
                <a:hlinkClick r:id="rId3"/>
              </a:rPr>
              <a:t>http://ocean.nationalgeographic.com/ocean/photos/deep-sea-creatures/#/deep-sea02-spider-crab_18162_600x450.jpg</a:t>
            </a:r>
            <a:endParaRPr lang="en-US" dirty="0"/>
          </a:p>
          <a:p>
            <a:pPr marL="0" indent="0">
              <a:buNone/>
            </a:pPr>
            <a:endParaRPr lang="en-US" dirty="0" smtClean="0"/>
          </a:p>
        </p:txBody>
      </p:sp>
      <p:pic>
        <p:nvPicPr>
          <p:cNvPr id="2050" name="Picture 2" descr="http://news.nationalgeographic.com/news/2007/01/photogalleries/frilled-shark/images/primary/frillshark-big-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0175" y="344932"/>
            <a:ext cx="2638466" cy="17399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nationalgeographic.com/wpf/media-live/photos/000/184/cache/giant-spider-crab-doubilet_18480_600x45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1675" y="344932"/>
            <a:ext cx="2319867" cy="173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4233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1024128" y="1943100"/>
            <a:ext cx="9720071" cy="4366260"/>
          </a:xfrm>
        </p:spPr>
        <p:txBody>
          <a:bodyPr>
            <a:normAutofit lnSpcReduction="10000"/>
          </a:bodyPr>
          <a:lstStyle/>
          <a:p>
            <a:r>
              <a:rPr lang="en-US" dirty="0" smtClean="0"/>
              <a:t>Dragonfish – A type of fish that lives deep under 5000 feet in water. It produces its own light. Dragonfish have a big head and enormously large fang-like teeth. They use their light to catch prey. </a:t>
            </a:r>
          </a:p>
          <a:p>
            <a:endParaRPr lang="en-US" dirty="0"/>
          </a:p>
          <a:p>
            <a:r>
              <a:rPr lang="en-US" dirty="0">
                <a:hlinkClick r:id="rId2"/>
              </a:rPr>
              <a:t>http://</a:t>
            </a:r>
            <a:r>
              <a:rPr lang="en-US" dirty="0" smtClean="0">
                <a:hlinkClick r:id="rId2"/>
              </a:rPr>
              <a:t>www.seasky.org/deep-sea/dragonfish.html</a:t>
            </a:r>
            <a:endParaRPr lang="en-US" dirty="0" smtClean="0"/>
          </a:p>
          <a:p>
            <a:endParaRPr lang="en-US" dirty="0"/>
          </a:p>
          <a:p>
            <a:r>
              <a:rPr lang="en-US" dirty="0" smtClean="0"/>
              <a:t>Vampire Squid – A vampire squid is a squid that can swim quite fast and (depending on the light) have red or blue eyes. Vampire Squids can be found deep underwater about 90 meters down.</a:t>
            </a:r>
          </a:p>
          <a:p>
            <a:endParaRPr lang="en-US" dirty="0"/>
          </a:p>
          <a:p>
            <a:r>
              <a:rPr lang="en-US" dirty="0">
                <a:hlinkClick r:id="rId3"/>
              </a:rPr>
              <a:t>http://</a:t>
            </a:r>
            <a:r>
              <a:rPr lang="en-US" dirty="0" smtClean="0">
                <a:hlinkClick r:id="rId3"/>
              </a:rPr>
              <a:t>www.seasky.org/deep-sea/vampire-squid.html</a:t>
            </a:r>
            <a:endParaRPr lang="en-US" dirty="0" smtClean="0"/>
          </a:p>
          <a:p>
            <a:endParaRPr lang="en-US" dirty="0"/>
          </a:p>
          <a:p>
            <a:endParaRPr lang="en-US" dirty="0"/>
          </a:p>
          <a:p>
            <a:endParaRPr lang="en-US" dirty="0"/>
          </a:p>
          <a:p>
            <a:endParaRPr lang="en-US" dirty="0"/>
          </a:p>
          <a:p>
            <a:endParaRPr lang="en-US" dirty="0" smtClean="0"/>
          </a:p>
          <a:p>
            <a:endParaRPr lang="en-US" dirty="0"/>
          </a:p>
          <a:p>
            <a:endParaRPr lang="en-US" dirty="0" smtClean="0"/>
          </a:p>
          <a:p>
            <a:endParaRPr lang="en-US" dirty="0" smtClean="0"/>
          </a:p>
          <a:p>
            <a:endParaRPr lang="en-US" dirty="0"/>
          </a:p>
          <a:p>
            <a:endParaRPr lang="en-US" dirty="0"/>
          </a:p>
          <a:p>
            <a:endParaRPr lang="en-US" dirty="0"/>
          </a:p>
        </p:txBody>
      </p:sp>
      <p:pic>
        <p:nvPicPr>
          <p:cNvPr id="1026" name="Picture 2" descr="http://www.newscientist.com/data/images/ns/cms/mg21328485.400/mg21328485.400-1_3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5300" y="297095"/>
            <a:ext cx="1955800" cy="14929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pmdvod.nationalgeographic.com/NG_Video/963/639/42343_1_1280x720_640x360_17749971565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93038" y="297095"/>
            <a:ext cx="2689224" cy="1512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642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553" y="394716"/>
            <a:ext cx="9720072" cy="1499616"/>
          </a:xfrm>
        </p:spPr>
        <p:txBody>
          <a:bodyPr/>
          <a:lstStyle/>
          <a:p>
            <a:r>
              <a:rPr lang="en-US" dirty="0" smtClean="0"/>
              <a:t>vocabulary</a:t>
            </a:r>
            <a:endParaRPr lang="en-US" dirty="0"/>
          </a:p>
        </p:txBody>
      </p:sp>
      <p:sp>
        <p:nvSpPr>
          <p:cNvPr id="3" name="Content Placeholder 2"/>
          <p:cNvSpPr>
            <a:spLocks noGrp="1"/>
          </p:cNvSpPr>
          <p:nvPr>
            <p:ph idx="1"/>
          </p:nvPr>
        </p:nvSpPr>
        <p:spPr>
          <a:xfrm>
            <a:off x="1024128" y="1638300"/>
            <a:ext cx="9720071" cy="5219700"/>
          </a:xfrm>
        </p:spPr>
        <p:txBody>
          <a:bodyPr>
            <a:normAutofit lnSpcReduction="10000"/>
          </a:bodyPr>
          <a:lstStyle/>
          <a:p>
            <a:r>
              <a:rPr lang="en-US" dirty="0" smtClean="0"/>
              <a:t>Gulper Eel – The gulper eel is an eel with an unusual large mouth that can be larger than its own body. Their mouth can be used as a net rather than using it to eat big fish. Their teeth, pectoral fins and their eyes are small for a deep </a:t>
            </a:r>
            <a:r>
              <a:rPr lang="en-US" dirty="0" smtClean="0"/>
              <a:t>sea creature. </a:t>
            </a:r>
            <a:r>
              <a:rPr lang="en-US" dirty="0" smtClean="0"/>
              <a:t>They can live from 500 to 6000 feet. </a:t>
            </a:r>
          </a:p>
          <a:p>
            <a:endParaRPr lang="en-US" dirty="0" smtClean="0"/>
          </a:p>
          <a:p>
            <a:r>
              <a:rPr lang="en-US" dirty="0">
                <a:hlinkClick r:id="rId2"/>
              </a:rPr>
              <a:t>http://</a:t>
            </a:r>
            <a:r>
              <a:rPr lang="en-US" dirty="0" smtClean="0">
                <a:hlinkClick r:id="rId2"/>
              </a:rPr>
              <a:t>www.seasky.org/deep-sea/gulper-eel.html</a:t>
            </a:r>
            <a:endParaRPr lang="en-US" dirty="0" smtClean="0"/>
          </a:p>
          <a:p>
            <a:endParaRPr lang="en-US" dirty="0"/>
          </a:p>
          <a:p>
            <a:r>
              <a:rPr lang="en-US" dirty="0" smtClean="0"/>
              <a:t>Atlantic Hagfish – The Atlantic Hagfish have glands that can be called slime. They can actually “sneeze” when their noses are filled with slime. Atlantic Hagfish prefer to be on the soft sea floor where they can bury themselves just in case. They live down to 5600 feet and are found in both sides of the North Atlantic Ocean. And can go as far as Norway.</a:t>
            </a:r>
          </a:p>
          <a:p>
            <a:endParaRPr lang="en-US" dirty="0" smtClean="0"/>
          </a:p>
          <a:p>
            <a:r>
              <a:rPr lang="en-US" dirty="0">
                <a:hlinkClick r:id="rId3"/>
              </a:rPr>
              <a:t>http://</a:t>
            </a:r>
            <a:r>
              <a:rPr lang="en-US" dirty="0" smtClean="0">
                <a:hlinkClick r:id="rId3"/>
              </a:rPr>
              <a:t>www.seasky.org/deep-sea/atlantic-hagfish.html</a:t>
            </a:r>
            <a:endParaRPr lang="en-US" dirty="0" smtClean="0"/>
          </a:p>
          <a:p>
            <a:endParaRPr lang="en-US" dirty="0"/>
          </a:p>
          <a:p>
            <a:endParaRPr lang="en-US" dirty="0" smtClean="0"/>
          </a:p>
          <a:p>
            <a:endParaRPr lang="en-US" dirty="0" smtClean="0"/>
          </a:p>
          <a:p>
            <a:endParaRPr lang="en-US" dirty="0" smtClean="0"/>
          </a:p>
          <a:p>
            <a:endParaRPr lang="en-US" dirty="0" smtClean="0"/>
          </a:p>
          <a:p>
            <a:endParaRPr lang="en-US" dirty="0"/>
          </a:p>
          <a:p>
            <a:endParaRPr lang="en-US" dirty="0"/>
          </a:p>
          <a:p>
            <a:endParaRPr lang="en-US" dirty="0"/>
          </a:p>
        </p:txBody>
      </p:sp>
      <p:pic>
        <p:nvPicPr>
          <p:cNvPr id="2050" name="Picture 2" descr="http://www.seasky.org/deep-sea/assets/images/gulper-eel-image-se4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76200"/>
            <a:ext cx="2667000" cy="15621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nature.ca/notebooks/images/img/292_p_glutinosa_1_p.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15250" y="151077"/>
            <a:ext cx="2549525" cy="1487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736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a:t>
            </a:r>
            <a:endParaRPr lang="en-US" dirty="0"/>
          </a:p>
        </p:txBody>
      </p:sp>
      <p:sp>
        <p:nvSpPr>
          <p:cNvPr id="3" name="Content Placeholder 2"/>
          <p:cNvSpPr>
            <a:spLocks noGrp="1"/>
          </p:cNvSpPr>
          <p:nvPr>
            <p:ph idx="1"/>
          </p:nvPr>
        </p:nvSpPr>
        <p:spPr>
          <a:xfrm>
            <a:off x="1024128" y="2247900"/>
            <a:ext cx="9720071" cy="4023360"/>
          </a:xfrm>
        </p:spPr>
        <p:txBody>
          <a:bodyPr/>
          <a:lstStyle/>
          <a:p>
            <a:r>
              <a:rPr lang="en-US" dirty="0" smtClean="0"/>
              <a:t>The concept of deep ocean life is </a:t>
            </a:r>
            <a:r>
              <a:rPr lang="en-US" dirty="0" smtClean="0"/>
              <a:t>that there is a whole new world out there right below our feet and under where we cant reach, see or discover yet. </a:t>
            </a:r>
            <a:endParaRPr lang="en-US" dirty="0"/>
          </a:p>
        </p:txBody>
      </p:sp>
    </p:spTree>
    <p:extLst>
      <p:ext uri="{BB962C8B-B14F-4D97-AF65-F5344CB8AC3E}">
        <p14:creationId xmlns:p14="http://schemas.microsoft.com/office/powerpoint/2010/main" val="268637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55412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12468054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73</TotalTime>
  <Words>405</Words>
  <Application>Microsoft Office PowerPoint</Application>
  <PresentationFormat>Widescreen</PresentationFormat>
  <Paragraphs>47</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Tw Cen MT</vt:lpstr>
      <vt:lpstr>Tw Cen MT Condensed</vt:lpstr>
      <vt:lpstr>Wingdings 3</vt:lpstr>
      <vt:lpstr>Integral</vt:lpstr>
      <vt:lpstr>Deep ocean life</vt:lpstr>
      <vt:lpstr>Overview</vt:lpstr>
      <vt:lpstr>vocabulary</vt:lpstr>
      <vt:lpstr>vocabulary</vt:lpstr>
      <vt:lpstr>vocabulary</vt:lpstr>
      <vt:lpstr>concept</vt:lpstr>
      <vt:lpstr>PowerPoint Presentation</vt:lpstr>
      <vt:lpstr>PowerPoint Presentation</vt:lpstr>
    </vt:vector>
  </TitlesOfParts>
  <Company>Anglophone South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el nino</dc:title>
  <dc:creator>Barte, Natalie</dc:creator>
  <cp:lastModifiedBy>Barte, Natalie</cp:lastModifiedBy>
  <cp:revision>14</cp:revision>
  <dcterms:created xsi:type="dcterms:W3CDTF">2015-05-20T14:59:55Z</dcterms:created>
  <dcterms:modified xsi:type="dcterms:W3CDTF">2015-05-22T15:00:18Z</dcterms:modified>
</cp:coreProperties>
</file>